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37" autoAdjust="0"/>
    <p:restoredTop sz="86450" autoAdjust="0"/>
  </p:normalViewPr>
  <p:slideViewPr>
    <p:cSldViewPr>
      <p:cViewPr varScale="1">
        <p:scale>
          <a:sx n="59" d="100"/>
          <a:sy n="59" d="100"/>
        </p:scale>
        <p:origin x="-11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04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E758B-67DD-43AC-9C78-7947C7EAD6F9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6859C-7CE8-4968-81FF-1BEE0DBDC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6859C-7CE8-4968-81FF-1BEE0DBDCC2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1CC4F-CAC0-4CDD-8D18-7BB60D299784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3DA3A-29E0-4890-B088-7DE0BC2E1E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1802" y="2500306"/>
            <a:ext cx="2928958" cy="110014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68" y="4071942"/>
            <a:ext cx="1928826" cy="1143008"/>
          </a:xfrm>
          <a:solidFill>
            <a:schemeClr val="accent3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r>
              <a:rPr lang="ja-JP" altLang="en-US" smtClean="0">
                <a:solidFill>
                  <a:schemeClr val="tx2">
                    <a:lumMod val="50000"/>
                  </a:schemeClr>
                </a:solidFill>
              </a:rPr>
              <a:t>漢字</a:t>
            </a:r>
            <a:endParaRPr lang="en-US" altLang="ja-JP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ja-JP" altLang="en-US">
                <a:solidFill>
                  <a:schemeClr val="tx2">
                    <a:lumMod val="50000"/>
                  </a:schemeClr>
                </a:solidFill>
              </a:rPr>
              <a:t>かんじ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64" y="274638"/>
            <a:ext cx="2000264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6000"/>
              <a:t>何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829444" cy="4525963"/>
          </a:xfrm>
          <a:solidFill>
            <a:schemeClr val="accent2"/>
          </a:solidFill>
        </p:spPr>
        <p:txBody>
          <a:bodyPr/>
          <a:lstStyle/>
          <a:p>
            <a:endParaRPr lang="en-US" altLang="ja-JP" dirty="0" smtClean="0"/>
          </a:p>
          <a:p>
            <a:r>
              <a:rPr lang="ja-JP" altLang="en-US" smtClean="0"/>
              <a:t>なん</a:t>
            </a:r>
            <a:r>
              <a:rPr lang="en-US" altLang="ja-JP" dirty="0" smtClean="0"/>
              <a:t>	</a:t>
            </a:r>
            <a:r>
              <a:rPr lang="ja-JP" altLang="en-US" smtClean="0"/>
              <a:t>何曜日</a:t>
            </a:r>
            <a:r>
              <a:rPr lang="en-US" altLang="ja-JP" dirty="0" smtClean="0"/>
              <a:t>	</a:t>
            </a:r>
            <a:r>
              <a:rPr lang="ja-JP" altLang="en-US" smtClean="0"/>
              <a:t>何時</a:t>
            </a:r>
            <a:r>
              <a:rPr lang="en-US" altLang="ja-JP" dirty="0"/>
              <a:t>	</a:t>
            </a:r>
            <a:r>
              <a:rPr lang="ja-JP" altLang="en-US"/>
              <a:t>　</a:t>
            </a:r>
            <a:r>
              <a:rPr lang="ja-JP" altLang="en-US" smtClean="0"/>
              <a:t>　何月　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		</a:t>
            </a:r>
            <a:r>
              <a:rPr lang="ja-JP" altLang="en-US" smtClean="0"/>
              <a:t>何歳・何才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smtClean="0"/>
              <a:t>なに</a:t>
            </a:r>
            <a:r>
              <a:rPr lang="en-US" altLang="ja-JP" dirty="0" smtClean="0"/>
              <a:t>	</a:t>
            </a:r>
            <a:r>
              <a:rPr lang="ja-JP" altLang="en-US" smtClean="0"/>
              <a:t>何が好きですか。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/>
              <a:t>	</a:t>
            </a:r>
            <a:r>
              <a:rPr lang="en-US" altLang="ja-JP" dirty="0" smtClean="0"/>
              <a:t>		</a:t>
            </a:r>
            <a:r>
              <a:rPr lang="ja-JP" altLang="en-US" smtClean="0"/>
              <a:t>何をしましょうか。</a:t>
            </a:r>
            <a:r>
              <a:rPr lang="en-US" altLang="ja-JP" dirty="0" smtClean="0"/>
              <a:t>	</a:t>
            </a:r>
            <a:endParaRPr lang="en-US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500042"/>
            <a:ext cx="2643206" cy="78581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ja-JP" altLang="en-US" sz="6000" smtClean="0"/>
              <a:t>時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ja-JP" altLang="en-US" smtClean="0"/>
              <a:t>ジ</a:t>
            </a:r>
            <a:r>
              <a:rPr lang="en-US" altLang="ja-JP" dirty="0" smtClean="0"/>
              <a:t>		</a:t>
            </a:r>
            <a:r>
              <a:rPr lang="ja-JP" altLang="en-US" smtClean="0"/>
              <a:t>今何時ですか。</a:t>
            </a:r>
            <a:r>
              <a:rPr lang="en-US" altLang="ja-JP" dirty="0" smtClean="0"/>
              <a:t>	</a:t>
            </a:r>
            <a:r>
              <a:rPr lang="ja-JP" altLang="en-US" smtClean="0"/>
              <a:t>四時半です。</a:t>
            </a:r>
            <a:endParaRPr lang="en-US" altLang="ja-JP" dirty="0" smtClean="0"/>
          </a:p>
          <a:p>
            <a:pPr lvl="1">
              <a:buNone/>
            </a:pPr>
            <a:r>
              <a:rPr lang="en-US" altLang="ja-JP" dirty="0" smtClean="0"/>
              <a:t>			</a:t>
            </a:r>
            <a:r>
              <a:rPr lang="ja-JP" altLang="en-US" sz="3200" smtClean="0"/>
              <a:t>何時に来ますか。七時三十分に</a:t>
            </a:r>
            <a:endParaRPr lang="en-US" altLang="ja-JP" sz="3200" dirty="0" smtClean="0"/>
          </a:p>
          <a:p>
            <a:pPr lvl="1">
              <a:buNone/>
            </a:pPr>
            <a:endParaRPr lang="en-US" altLang="ja-JP" sz="3200" dirty="0" smtClean="0"/>
          </a:p>
          <a:p>
            <a:pPr>
              <a:buFont typeface="Wingdings" pitchFamily="2" charset="2"/>
              <a:buChar char="§"/>
            </a:pPr>
            <a:r>
              <a:rPr lang="ja-JP" altLang="en-US" sz="3600" smtClean="0"/>
              <a:t>とき</a:t>
            </a:r>
            <a:r>
              <a:rPr lang="en-US" altLang="ja-JP" sz="3600" dirty="0" smtClean="0"/>
              <a:t>	</a:t>
            </a:r>
            <a:r>
              <a:rPr lang="ja-JP" altLang="en-US" sz="3600" smtClean="0"/>
              <a:t>ひまな時何をしますか。</a:t>
            </a:r>
            <a:endParaRPr lang="en-US" altLang="ja-JP" sz="3600" dirty="0" smtClean="0"/>
          </a:p>
          <a:p>
            <a:pPr lvl="1">
              <a:buNone/>
            </a:pPr>
            <a:r>
              <a:rPr lang="en-US" altLang="ja-JP" sz="3200" dirty="0" smtClean="0"/>
              <a:t>			</a:t>
            </a:r>
            <a:r>
              <a:rPr lang="ja-JP" altLang="en-US" sz="3200" smtClean="0"/>
              <a:t>時々コーヒーを飲みます。</a:t>
            </a:r>
            <a:endParaRPr lang="en-US" altLang="ja-JP" sz="3200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sz="3200" dirty="0" smtClean="0"/>
          </a:p>
          <a:p>
            <a:pPr>
              <a:buNone/>
            </a:pPr>
            <a:endParaRPr lang="en-US" altLang="ja-JP" dirty="0"/>
          </a:p>
          <a:p>
            <a:endParaRPr lang="en-US" altLang="ja-JP" sz="3200" dirty="0" smtClean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3000396" cy="113191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5400" smtClean="0"/>
              <a:t>分</a:t>
            </a:r>
            <a:r>
              <a:rPr lang="en-US" altLang="ja-JP" sz="5400" dirty="0" smtClean="0"/>
              <a:t>      </a:t>
            </a:r>
            <a:r>
              <a:rPr lang="ja-JP" altLang="en-US" sz="5400" smtClean="0"/>
              <a:t>半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57363"/>
            <a:ext cx="7858148" cy="414340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ja-JP" altLang="en-US" smtClean="0"/>
              <a:t>ふん </a:t>
            </a:r>
            <a:r>
              <a:rPr lang="en-US" altLang="ja-JP" dirty="0" smtClean="0"/>
              <a:t>	</a:t>
            </a:r>
            <a:r>
              <a:rPr lang="ja-JP" altLang="en-US" smtClean="0"/>
              <a:t>三時五分</a:t>
            </a:r>
            <a:r>
              <a:rPr lang="en-US" altLang="ja-JP" dirty="0" smtClean="0"/>
              <a:t>		</a:t>
            </a:r>
            <a:r>
              <a:rPr lang="ja-JP" altLang="en-US" smtClean="0"/>
              <a:t>さんじごふん</a:t>
            </a:r>
            <a:endParaRPr lang="en-US" altLang="ja-JP" dirty="0" smtClean="0"/>
          </a:p>
          <a:p>
            <a:endParaRPr lang="en-US" dirty="0" smtClean="0"/>
          </a:p>
          <a:p>
            <a:r>
              <a:rPr lang="ja-JP" altLang="en-US" smtClean="0"/>
              <a:t>ぷん</a:t>
            </a:r>
            <a:r>
              <a:rPr lang="en-US" altLang="ja-JP" dirty="0" smtClean="0"/>
              <a:t>	</a:t>
            </a:r>
            <a:r>
              <a:rPr lang="ja-JP" altLang="en-US" smtClean="0"/>
              <a:t>四時十分</a:t>
            </a:r>
            <a:r>
              <a:rPr lang="en-US" altLang="ja-JP" dirty="0" smtClean="0"/>
              <a:t>		</a:t>
            </a:r>
            <a:r>
              <a:rPr lang="ja-JP" altLang="en-US" smtClean="0"/>
              <a:t>よじじゅっぷん</a:t>
            </a:r>
            <a:endParaRPr lang="en-US" altLang="ja-JP" dirty="0" smtClean="0"/>
          </a:p>
          <a:p>
            <a:endParaRPr lang="en-US" dirty="0" smtClean="0"/>
          </a:p>
          <a:p>
            <a:r>
              <a:rPr lang="ja-JP" altLang="en-US" smtClean="0"/>
              <a:t>はん</a:t>
            </a:r>
            <a:r>
              <a:rPr lang="en-US" altLang="ja-JP" dirty="0" smtClean="0"/>
              <a:t>	</a:t>
            </a:r>
            <a:r>
              <a:rPr lang="ja-JP" altLang="en-US" smtClean="0"/>
              <a:t>九時半</a:t>
            </a:r>
            <a:r>
              <a:rPr lang="en-US" altLang="ja-JP" dirty="0" smtClean="0"/>
              <a:t>		</a:t>
            </a:r>
            <a:r>
              <a:rPr lang="ja-JP" altLang="en-US" smtClean="0"/>
              <a:t>くじはん</a:t>
            </a:r>
            <a:endParaRPr lang="en-US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1928802"/>
            <a:ext cx="3286148" cy="2857520"/>
          </a:xfr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UNIT 2</a:t>
            </a:r>
            <a:br>
              <a:rPr lang="en-US" dirty="0" smtClean="0"/>
            </a:br>
            <a:r>
              <a:rPr lang="ja-JP" altLang="en-US" smtClean="0"/>
              <a:t>漢字</a:t>
            </a:r>
            <a:endParaRPr lang="en-US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43108" y="500043"/>
            <a:ext cx="4857784" cy="142875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5400" smtClean="0"/>
              <a:t>上</a:t>
            </a:r>
            <a:r>
              <a:rPr lang="en-US" altLang="ja-JP" sz="5400" dirty="0" smtClean="0"/>
              <a:t>		</a:t>
            </a:r>
            <a:r>
              <a:rPr lang="ja-JP" altLang="en-US" sz="5400" smtClean="0"/>
              <a:t>下</a:t>
            </a:r>
            <a:endParaRPr lang="en-US" sz="5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8572528" cy="457200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endParaRPr lang="en-US" altLang="ja-JP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ja-JP" altLang="en-US" smtClean="0">
                <a:solidFill>
                  <a:schemeClr val="tx1"/>
                </a:solidFill>
              </a:rPr>
              <a:t>　うえ</a:t>
            </a:r>
            <a:r>
              <a:rPr lang="en-US" altLang="ja-JP" dirty="0" smtClean="0">
                <a:solidFill>
                  <a:schemeClr val="tx1"/>
                </a:solidFill>
              </a:rPr>
              <a:t>	</a:t>
            </a:r>
            <a:r>
              <a:rPr lang="ja-JP" altLang="en-US" smtClean="0">
                <a:solidFill>
                  <a:schemeClr val="tx1"/>
                </a:solidFill>
              </a:rPr>
              <a:t>本はつくえの上にあります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ja-JP" altLang="en-US" smtClean="0">
                <a:solidFill>
                  <a:schemeClr val="tx1"/>
                </a:solidFill>
              </a:rPr>
              <a:t>　じょう</a:t>
            </a:r>
            <a:r>
              <a:rPr lang="en-US" altLang="ja-JP" dirty="0" smtClean="0">
                <a:solidFill>
                  <a:schemeClr val="tx1"/>
                </a:solidFill>
              </a:rPr>
              <a:t>	</a:t>
            </a:r>
            <a:r>
              <a:rPr lang="ja-JP" altLang="en-US" smtClean="0">
                <a:solidFill>
                  <a:schemeClr val="tx1"/>
                </a:solidFill>
              </a:rPr>
              <a:t>日本語が上手ですね！　（じょうず）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ja-JP" altLang="en-US" smtClean="0">
                <a:solidFill>
                  <a:schemeClr val="tx1"/>
                </a:solidFill>
              </a:rPr>
              <a:t>　した</a:t>
            </a:r>
            <a:r>
              <a:rPr lang="en-US" altLang="ja-JP" dirty="0" smtClean="0">
                <a:solidFill>
                  <a:schemeClr val="tx1"/>
                </a:solidFill>
              </a:rPr>
              <a:t>	</a:t>
            </a:r>
            <a:r>
              <a:rPr lang="ja-JP" altLang="en-US" smtClean="0">
                <a:solidFill>
                  <a:schemeClr val="tx1"/>
                </a:solidFill>
              </a:rPr>
              <a:t>いぬはテーブルの下にいます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ja-JP" altLang="en-US" smtClean="0">
                <a:solidFill>
                  <a:schemeClr val="tx1"/>
                </a:solidFill>
              </a:rPr>
              <a:t>　へ</a:t>
            </a:r>
            <a:r>
              <a:rPr lang="en-US" altLang="ja-JP" dirty="0" smtClean="0">
                <a:solidFill>
                  <a:schemeClr val="tx1"/>
                </a:solidFill>
              </a:rPr>
              <a:t>		</a:t>
            </a:r>
            <a:r>
              <a:rPr lang="ja-JP" altLang="en-US" smtClean="0">
                <a:solidFill>
                  <a:schemeClr val="tx1"/>
                </a:solidFill>
              </a:rPr>
              <a:t>私はまだ下手です。　（へた）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3500462" cy="1143000"/>
          </a:xfrm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ja-JP" altLang="en-US" sz="5400" smtClean="0"/>
              <a:t>中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en-US" dirty="0" smtClean="0"/>
          </a:p>
          <a:p>
            <a:r>
              <a:rPr lang="ja-JP" altLang="en-US" smtClean="0"/>
              <a:t>なか</a:t>
            </a:r>
            <a:r>
              <a:rPr lang="en-US" altLang="ja-JP" dirty="0" smtClean="0"/>
              <a:t>	</a:t>
            </a:r>
            <a:r>
              <a:rPr lang="ja-JP" altLang="en-US" smtClean="0"/>
              <a:t>えんぴつは　ふでばこの　中にある</a:t>
            </a:r>
            <a:endParaRPr lang="en-US" altLang="ja-JP" dirty="0" smtClean="0"/>
          </a:p>
          <a:p>
            <a:pPr>
              <a:buNone/>
            </a:pPr>
            <a:r>
              <a:rPr lang="en-US" dirty="0" smtClean="0"/>
              <a:t>			</a:t>
            </a:r>
            <a:r>
              <a:rPr lang="ja-JP" altLang="en-US" smtClean="0"/>
              <a:t>ねこは　うちの　中にいる</a:t>
            </a:r>
            <a:endParaRPr lang="en-US" altLang="ja-JP" dirty="0" smtClean="0"/>
          </a:p>
          <a:p>
            <a:pPr>
              <a:buNone/>
            </a:pPr>
            <a:endParaRPr lang="en-US" dirty="0" smtClean="0"/>
          </a:p>
          <a:p>
            <a:r>
              <a:rPr lang="ja-JP" altLang="en-US" smtClean="0"/>
              <a:t>チュー</a:t>
            </a:r>
            <a:r>
              <a:rPr lang="en-US" altLang="ja-JP" dirty="0" smtClean="0"/>
              <a:t>	</a:t>
            </a:r>
            <a:r>
              <a:rPr lang="ja-JP" altLang="en-US" smtClean="0"/>
              <a:t>中学校　</a:t>
            </a:r>
            <a:r>
              <a:rPr lang="en-US" altLang="ja-JP" dirty="0" smtClean="0"/>
              <a:t>	</a:t>
            </a:r>
            <a:r>
              <a:rPr lang="ja-JP" altLang="en-US" smtClean="0"/>
              <a:t>（ちゅうがっこう）</a:t>
            </a:r>
            <a:endParaRPr lang="en-US" altLang="ja-JP" dirty="0" smtClean="0"/>
          </a:p>
          <a:p>
            <a:pPr lvl="3">
              <a:buNone/>
            </a:pPr>
            <a:r>
              <a:rPr lang="en-US" dirty="0" smtClean="0"/>
              <a:t>		</a:t>
            </a:r>
            <a:r>
              <a:rPr lang="ja-JP" altLang="en-US" sz="3200" smtClean="0"/>
              <a:t>中国</a:t>
            </a:r>
            <a:r>
              <a:rPr lang="en-US" altLang="ja-JP" sz="3200" dirty="0" smtClean="0"/>
              <a:t>		</a:t>
            </a:r>
            <a:r>
              <a:rPr lang="ja-JP" altLang="en-US" sz="3200" smtClean="0"/>
              <a:t>（ちゅうごく）</a:t>
            </a:r>
            <a:endParaRPr lang="en-US" dirty="0"/>
          </a:p>
        </p:txBody>
      </p:sp>
    </p:spTree>
  </p:cSld>
  <p:clrMapOvr>
    <a:masterClrMapping/>
  </p:clrMapOvr>
  <p:transition advClick="0" advTm="5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214290"/>
            <a:ext cx="3143272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ja-JP" altLang="en-US" sz="5400" smtClean="0"/>
              <a:t>前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643050"/>
            <a:ext cx="7615262" cy="4525963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endParaRPr lang="en-US" dirty="0" smtClean="0"/>
          </a:p>
          <a:p>
            <a:r>
              <a:rPr lang="ja-JP" altLang="en-US" smtClean="0"/>
              <a:t>　まえ</a:t>
            </a:r>
            <a:r>
              <a:rPr lang="en-US" altLang="ja-JP" dirty="0" smtClean="0"/>
              <a:t>	</a:t>
            </a:r>
            <a:r>
              <a:rPr lang="ja-JP" altLang="en-US" smtClean="0"/>
              <a:t>くじ十五分前に行きます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			</a:t>
            </a:r>
            <a:r>
              <a:rPr lang="ja-JP" altLang="en-US" smtClean="0"/>
              <a:t>学校の前にバスにのります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			</a:t>
            </a:r>
            <a:r>
              <a:rPr lang="ja-JP" altLang="en-US" smtClean="0"/>
              <a:t>お名前は何ですか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ja-JP" altLang="en-US" smtClean="0"/>
              <a:t>ゼン</a:t>
            </a:r>
            <a:r>
              <a:rPr lang="en-US" altLang="ja-JP" dirty="0" smtClean="0"/>
              <a:t>	</a:t>
            </a:r>
            <a:r>
              <a:rPr lang="ja-JP" altLang="en-US" smtClean="0"/>
              <a:t>午前　六時半におきます</a:t>
            </a:r>
            <a:endParaRPr lang="en-US" altLang="ja-JP" dirty="0" smtClean="0"/>
          </a:p>
        </p:txBody>
      </p:sp>
    </p:spTree>
  </p:cSld>
  <p:clrMapOvr>
    <a:masterClrMapping/>
  </p:clrMapOvr>
  <p:transition advClick="0" advTm="500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31</Words>
  <Application>Microsoft Office PowerPoint</Application>
  <PresentationFormat>On-screen Show (4:3)</PresentationFormat>
  <Paragraphs>55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UNIT 1</vt:lpstr>
      <vt:lpstr>何</vt:lpstr>
      <vt:lpstr>時</vt:lpstr>
      <vt:lpstr>分      半</vt:lpstr>
      <vt:lpstr>UNIT 2 漢字</vt:lpstr>
      <vt:lpstr>上  下</vt:lpstr>
      <vt:lpstr>中</vt:lpstr>
      <vt:lpstr>前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</dc:title>
  <dc:creator>rodfaulkner</dc:creator>
  <cp:lastModifiedBy>rodfaulkner</cp:lastModifiedBy>
  <cp:revision>18</cp:revision>
  <dcterms:created xsi:type="dcterms:W3CDTF">2008-03-02T04:10:15Z</dcterms:created>
  <dcterms:modified xsi:type="dcterms:W3CDTF">2008-04-02T22:32:38Z</dcterms:modified>
</cp:coreProperties>
</file>